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C2225"/>
    <a:srgbClr val="FEFEFE"/>
    <a:srgbClr val="EE0613"/>
    <a:srgbClr val="2C2E30"/>
    <a:srgbClr val="000000"/>
    <a:srgbClr val="2C2F32"/>
    <a:srgbClr val="ED23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14" autoAdjust="0"/>
    <p:restoredTop sz="94660"/>
  </p:normalViewPr>
  <p:slideViewPr>
    <p:cSldViewPr snapToGrid="0">
      <p:cViewPr>
        <p:scale>
          <a:sx n="140" d="100"/>
          <a:sy n="140" d="100"/>
        </p:scale>
        <p:origin x="306" y="3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customXml" Target="../customXml/item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customXml" Target="../customXml/item2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ustomXml" Target="../customXml/item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BF2CA-30B6-8644-DFAF-9D9A96292D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30B286-4FAA-492D-4EAE-0DB6767CAB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7B61A0-F7CF-91CE-88EA-D57EC686C8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A9C0D4-B91C-43C7-B6BA-0933ADC70B67}" type="datetimeFigureOut">
              <a:rPr lang="en-CA" smtClean="0"/>
              <a:t>2025-12-30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FB496D-AA7F-4E49-FBC7-636D9EBB51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7D016B-7202-918B-6D0A-43CBE05B6D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EEF33-0D51-44DA-95A8-095BDEE9ACA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854852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DB71F3-296C-3392-C653-BD34566D5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E76B2F3-C96C-FAD5-E716-224FBF5627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EC4650-C4D6-3797-C6E4-CEDAC4E6C6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A9C0D4-B91C-43C7-B6BA-0933ADC70B67}" type="datetimeFigureOut">
              <a:rPr lang="en-CA" smtClean="0"/>
              <a:t>2025-12-30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CF38A8-398A-3C59-6EAB-5118AD1BB2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2430DE-522C-76D9-94C6-AFD933414F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EEF33-0D51-44DA-95A8-095BDEE9ACA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06997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D4CEA14-8555-334E-B500-AE4F13E2654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C33E30-A94A-D01A-22DB-6E1EC83456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7E4D37-5D53-7659-2F3B-74BB8735C0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A9C0D4-B91C-43C7-B6BA-0933ADC70B67}" type="datetimeFigureOut">
              <a:rPr lang="en-CA" smtClean="0"/>
              <a:t>2025-12-30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26D476-0087-699D-9FD1-E1EC0E9AF0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BD8CED-505F-6E21-6E94-869E151F3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EEF33-0D51-44DA-95A8-095BDEE9ACA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987335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96BFD-10FA-3E79-6AF8-F630CCEBD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E1EDFA-D6B3-F209-ABD7-8EB30533C2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1D9399-AEDB-BDE8-01B8-D1DA488B70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A9C0D4-B91C-43C7-B6BA-0933ADC70B67}" type="datetimeFigureOut">
              <a:rPr lang="en-CA" smtClean="0"/>
              <a:t>2025-12-30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0920D8-5562-CFB1-0DA9-D15A9F3463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010AE5-4797-45D7-224D-6B65522AB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EEF33-0D51-44DA-95A8-095BDEE9ACA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295420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E34BB7-42B5-09F6-8A39-90DCDDD3C9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1A6E30-E10D-C320-6D21-395BC787F7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84C897-038A-D3CE-0F11-173A534610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A9C0D4-B91C-43C7-B6BA-0933ADC70B67}" type="datetimeFigureOut">
              <a:rPr lang="en-CA" smtClean="0"/>
              <a:t>2025-12-30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2CF005-4870-711E-6C6F-A389D8DD30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BBB381-C6D9-2EF4-A974-D728FE5F46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EEF33-0D51-44DA-95A8-095BDEE9ACA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41091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0E37E-AF1E-5320-0D54-79840199B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BDE2CD-60AD-CB5C-69DF-C2EDB9D0D3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49347F-1621-4773-56DC-6C22AC2D54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6F312A-B473-F08F-4AC6-86D3609AB8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A9C0D4-B91C-43C7-B6BA-0933ADC70B67}" type="datetimeFigureOut">
              <a:rPr lang="en-CA" smtClean="0"/>
              <a:t>2025-12-30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700FF0-4163-7A7A-2234-108682E208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4DF299-FA45-0923-1AC0-AFF30E0521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EEF33-0D51-44DA-95A8-095BDEE9ACA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634127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CE98F-A42E-BDB4-049E-BF4D3DE2C2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CE4835-4FFA-3622-C77E-FCF8BDB0E5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7CB1F6-4CA1-4975-3180-DC43178656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3DBAB7B-2B5F-84BF-923C-466D5EA69BC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8B0CA0B-5D12-8CBE-CD9D-87DB5E5EFF4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4CCDD31-729B-2EFF-2F04-4343460974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A9C0D4-B91C-43C7-B6BA-0933ADC70B67}" type="datetimeFigureOut">
              <a:rPr lang="en-CA" smtClean="0"/>
              <a:t>2025-12-30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293780A-A5F1-8BE5-FEAC-7A3063AAB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CFF9E2B-76A4-10F8-2AC0-76FB56FA4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EEF33-0D51-44DA-95A8-095BDEE9ACA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231942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2D64D3-D169-A800-7B4B-4372AAC96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7BF6DF8-A89F-A142-34E1-F99D276BCC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A9C0D4-B91C-43C7-B6BA-0933ADC70B67}" type="datetimeFigureOut">
              <a:rPr lang="en-CA" smtClean="0"/>
              <a:t>2025-12-30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02B8C0-D164-234D-93A1-56E0C29DF7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BA40D3-BC10-DDB8-FD7B-E1A1F2AAE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EEF33-0D51-44DA-95A8-095BDEE9ACA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660989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1DFBB12-FA9D-6A78-1FFA-788BACC514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A9C0D4-B91C-43C7-B6BA-0933ADC70B67}" type="datetimeFigureOut">
              <a:rPr lang="en-CA" smtClean="0"/>
              <a:t>2025-12-30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098A0BD-D882-CF09-742F-C54100E7D8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41AA4B-C27E-857A-51CD-A49F73FAB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EEF33-0D51-44DA-95A8-095BDEE9ACA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2528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9DAC8-1C3B-0BBA-644C-BA0BE506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15E141-7FB4-AAF4-1CC8-6902B2F0E5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45993B-1A3D-6638-D5FA-ABD5F361E3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9FCB0D-C552-CCF5-A163-3DCA060FEE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A9C0D4-B91C-43C7-B6BA-0933ADC70B67}" type="datetimeFigureOut">
              <a:rPr lang="en-CA" smtClean="0"/>
              <a:t>2025-12-30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716F15-9848-8B81-3B3C-1C4CA342D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5DE8C7-7900-5DD9-8E3A-071B45CEE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EEF33-0D51-44DA-95A8-095BDEE9ACA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338078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7EF3FB-E46E-EFA0-87C1-6FB417A612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C64350B-B56F-5AA3-AC18-5413DA163F2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BCE527-274F-1D11-04F5-26911290FF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D192D8-5C3F-A161-87DB-EE1FDC990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A9C0D4-B91C-43C7-B6BA-0933ADC70B67}" type="datetimeFigureOut">
              <a:rPr lang="en-CA" smtClean="0"/>
              <a:t>2025-12-30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F3FDD5-6830-D22D-DC45-A9202A6B6C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C858ED-ECA6-92BB-7118-57C6A0F67B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EEF33-0D51-44DA-95A8-095BDEE9ACA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44735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CAE5E11-16CA-F6BB-A6BA-902057DCC0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52BEF5-1994-2C9E-63F0-44738715D8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293221-F5D0-40C5-CB25-37C8C6FDCEC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A9C0D4-B91C-43C7-B6BA-0933ADC70B67}" type="datetimeFigureOut">
              <a:rPr lang="en-CA" smtClean="0"/>
              <a:t>2025-12-30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F0D262-D7FC-27B3-F33B-C9E3601C0D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A61744-943E-DC03-9C8D-C33979CD24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C7EEF33-0D51-44DA-95A8-095BDEE9ACA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36134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7F4C2-7387-BE59-8870-4480FF73DE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2536825"/>
            <a:ext cx="4362450" cy="1784350"/>
          </a:xfrm>
        </p:spPr>
        <p:txBody>
          <a:bodyPr>
            <a:normAutofit/>
          </a:bodyPr>
          <a:lstStyle/>
          <a:p>
            <a:pPr algn="l"/>
            <a:r>
              <a:rPr lang="en-US" b="1"/>
              <a:t>Expo Drone Canada</a:t>
            </a:r>
            <a:endParaRPr lang="en-CA" b="1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B91C3B8-0BCC-C74F-271B-548269937165}"/>
              </a:ext>
            </a:extLst>
          </p:cNvPr>
          <p:cNvSpPr txBox="1">
            <a:spLocks/>
          </p:cNvSpPr>
          <p:nvPr/>
        </p:nvSpPr>
        <p:spPr>
          <a:xfrm>
            <a:off x="7207250" y="3089275"/>
            <a:ext cx="4362450" cy="6794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800"/>
              <a:t>Identité visuelle</a:t>
            </a:r>
            <a:endParaRPr lang="en-CA" sz="280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BA996A5-454F-4726-68B2-C0E5AEACA70E}"/>
              </a:ext>
            </a:extLst>
          </p:cNvPr>
          <p:cNvSpPr txBox="1">
            <a:spLocks/>
          </p:cNvSpPr>
          <p:nvPr/>
        </p:nvSpPr>
        <p:spPr>
          <a:xfrm>
            <a:off x="7207250" y="3663949"/>
            <a:ext cx="4362450" cy="40322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/>
              <a:t>1er Janvier 2026</a:t>
            </a:r>
            <a:endParaRPr lang="en-CA" sz="200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99FBBB1-544B-4EED-8C7C-144453A64D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9978" y="4168912"/>
            <a:ext cx="3367709" cy="2245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2015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E8DEC1-FF62-C559-7238-FD5B2942D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LOGO</a:t>
            </a:r>
            <a:endParaRPr lang="en-CA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7B7DA4-03F9-1E70-E2C1-6AC245E216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30687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1900">
                <a:latin typeface="Arial" panose="020B0604020202020204" pitchFamily="34" charset="0"/>
                <a:cs typeface="Arial" panose="020B0604020202020204" pitchFamily="34" charset="0"/>
              </a:rPr>
              <a:t>Le logo </a:t>
            </a:r>
            <a:r>
              <a:rPr lang="fr-FR" sz="1900" b="1">
                <a:latin typeface="Arial" panose="020B0604020202020204" pitchFamily="34" charset="0"/>
                <a:cs typeface="Arial" panose="020B0604020202020204" pitchFamily="34" charset="0"/>
              </a:rPr>
              <a:t>Expo Drone Canada</a:t>
            </a:r>
            <a:r>
              <a:rPr lang="fr-FR" sz="1900">
                <a:latin typeface="Arial" panose="020B0604020202020204" pitchFamily="34" charset="0"/>
                <a:cs typeface="Arial" panose="020B0604020202020204" pitchFamily="34" charset="0"/>
              </a:rPr>
              <a:t> reflète une identité officielle, moderne et nationale. Le </a:t>
            </a:r>
            <a:r>
              <a:rPr lang="fr-FR" sz="1900" b="1">
                <a:latin typeface="Arial" panose="020B0604020202020204" pitchFamily="34" charset="0"/>
                <a:cs typeface="Arial" panose="020B0604020202020204" pitchFamily="34" charset="0"/>
              </a:rPr>
              <a:t>rouge</a:t>
            </a:r>
            <a:r>
              <a:rPr lang="fr-FR" sz="1900">
                <a:latin typeface="Arial" panose="020B0604020202020204" pitchFamily="34" charset="0"/>
                <a:cs typeface="Arial" panose="020B0604020202020204" pitchFamily="34" charset="0"/>
              </a:rPr>
              <a:t> évoque clairement le Canada et renforce le caractère institutionnel de l’événement.</a:t>
            </a:r>
          </a:p>
          <a:p>
            <a:pPr marL="0" indent="0">
              <a:buNone/>
            </a:pPr>
            <a:r>
              <a:rPr lang="fr-FR" sz="1900">
                <a:latin typeface="Arial" panose="020B0604020202020204" pitchFamily="34" charset="0"/>
                <a:cs typeface="Arial" panose="020B0604020202020204" pitchFamily="34" charset="0"/>
              </a:rPr>
              <a:t>La forme centrale suggère un </a:t>
            </a:r>
            <a:r>
              <a:rPr lang="fr-FR" sz="1900" b="1">
                <a:latin typeface="Arial" panose="020B0604020202020204" pitchFamily="34" charset="0"/>
                <a:cs typeface="Arial" panose="020B0604020202020204" pitchFamily="34" charset="0"/>
              </a:rPr>
              <a:t>drone volant</a:t>
            </a:r>
            <a:r>
              <a:rPr lang="fr-FR" sz="1900">
                <a:latin typeface="Arial" panose="020B0604020202020204" pitchFamily="34" charset="0"/>
                <a:cs typeface="Arial" panose="020B0604020202020204" pitchFamily="34" charset="0"/>
              </a:rPr>
              <a:t>, en référence au type de drone le plus populaire et à l’origine même de l’Expo. Cette représentation demeure volontairement </a:t>
            </a:r>
            <a:r>
              <a:rPr lang="fr-FR" sz="1900" b="1">
                <a:latin typeface="Arial" panose="020B0604020202020204" pitchFamily="34" charset="0"/>
                <a:cs typeface="Arial" panose="020B0604020202020204" pitchFamily="34" charset="0"/>
              </a:rPr>
              <a:t>stylisée</a:t>
            </a:r>
            <a:r>
              <a:rPr lang="fr-FR" sz="1900">
                <a:latin typeface="Arial" panose="020B0604020202020204" pitchFamily="34" charset="0"/>
                <a:cs typeface="Arial" panose="020B0604020202020204" pitchFamily="34" charset="0"/>
              </a:rPr>
              <a:t>, afin de rester ouverte à l’ensemble des catégories de drones présentées.</a:t>
            </a:r>
          </a:p>
          <a:p>
            <a:pPr marL="0" indent="0">
              <a:buNone/>
            </a:pPr>
            <a:r>
              <a:rPr lang="fr-FR" sz="1900">
                <a:latin typeface="Arial" panose="020B0604020202020204" pitchFamily="34" charset="0"/>
                <a:cs typeface="Arial" panose="020B0604020202020204" pitchFamily="34" charset="0"/>
              </a:rPr>
              <a:t>Les lignes épurées et symétriques traduisent la </a:t>
            </a:r>
            <a:r>
              <a:rPr lang="fr-FR" sz="1900" b="1">
                <a:latin typeface="Arial" panose="020B0604020202020204" pitchFamily="34" charset="0"/>
                <a:cs typeface="Arial" panose="020B0604020202020204" pitchFamily="34" charset="0"/>
              </a:rPr>
              <a:t>précision, la performance et la compétition</a:t>
            </a:r>
            <a:r>
              <a:rPr lang="fr-FR" sz="1900">
                <a:latin typeface="Arial" panose="020B0604020202020204" pitchFamily="34" charset="0"/>
                <a:cs typeface="Arial" panose="020B0604020202020204" pitchFamily="34" charset="0"/>
              </a:rPr>
              <a:t>, en cohérence avec le positionnement officiel de l’événement et la tenue de la </a:t>
            </a:r>
            <a:r>
              <a:rPr lang="fr-FR" sz="1900" b="1">
                <a:latin typeface="Arial" panose="020B0604020202020204" pitchFamily="34" charset="0"/>
                <a:cs typeface="Arial" panose="020B0604020202020204" pitchFamily="34" charset="0"/>
              </a:rPr>
              <a:t>Coupe de course FPV</a:t>
            </a:r>
            <a:r>
              <a:rPr lang="fr-FR" sz="190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325BCF-BEDC-4BAF-A3B4-F21C3FEBA8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2638" y="1260763"/>
            <a:ext cx="4648200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6111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74F69D-4E98-B752-9B06-ECBBFCF257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8685E8-A757-BE4E-8E5A-1B2D581C4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LOGO</a:t>
            </a:r>
            <a:endParaRPr lang="en-CA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F636E1-AFE9-3AE5-CF4D-59F4A60E26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9196" y="1427017"/>
            <a:ext cx="4648200" cy="46482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BD9300F-15D6-FAFE-16B2-4FC99EA63F0F}"/>
              </a:ext>
            </a:extLst>
          </p:cNvPr>
          <p:cNvSpPr/>
          <p:nvPr/>
        </p:nvSpPr>
        <p:spPr>
          <a:xfrm>
            <a:off x="741218" y="5721927"/>
            <a:ext cx="2105891" cy="87283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6C09E23-B78A-99AC-ACFD-778C5D6E3E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68392" y="1454726"/>
            <a:ext cx="4648200" cy="4648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312B6F5-7759-07B6-0327-0D3B179089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655" y="5444837"/>
            <a:ext cx="1427016" cy="142701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16339EF-BAB6-3EE8-5377-A4E8E4D882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3247" y="5342791"/>
            <a:ext cx="1631108" cy="1631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8414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65A5F0-C68A-ED06-F3D7-200872B71B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06B2DD-6851-0C38-817C-4928541FF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CODE DE COULEURS</a:t>
            </a:r>
            <a:endParaRPr lang="en-CA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02C5A5-AF26-A65D-476E-AA69686A68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04095"/>
            <a:ext cx="4648200" cy="46482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D4287E4-C323-031F-7AC9-87454AFF69B3}"/>
              </a:ext>
            </a:extLst>
          </p:cNvPr>
          <p:cNvSpPr/>
          <p:nvPr/>
        </p:nvSpPr>
        <p:spPr>
          <a:xfrm>
            <a:off x="6602972" y="2107096"/>
            <a:ext cx="5589028" cy="4750903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F0D0FA9-96A1-7EB1-ADAE-04C5F20475E1}"/>
              </a:ext>
            </a:extLst>
          </p:cNvPr>
          <p:cNvSpPr/>
          <p:nvPr/>
        </p:nvSpPr>
        <p:spPr>
          <a:xfrm>
            <a:off x="7169426" y="2663687"/>
            <a:ext cx="5022574" cy="4194311"/>
          </a:xfrm>
          <a:prstGeom prst="rect">
            <a:avLst/>
          </a:prstGeom>
          <a:solidFill>
            <a:srgbClr val="2C2E3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6930C56-2EFF-247A-CB27-DDBEA79133EC}"/>
              </a:ext>
            </a:extLst>
          </p:cNvPr>
          <p:cNvSpPr/>
          <p:nvPr/>
        </p:nvSpPr>
        <p:spPr>
          <a:xfrm>
            <a:off x="7918174" y="3326297"/>
            <a:ext cx="4273826" cy="3531702"/>
          </a:xfrm>
          <a:prstGeom prst="rect">
            <a:avLst/>
          </a:prstGeom>
          <a:solidFill>
            <a:srgbClr val="EE06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675219C-83AC-D566-0EC7-B8CD4D48B617}"/>
              </a:ext>
            </a:extLst>
          </p:cNvPr>
          <p:cNvSpPr/>
          <p:nvPr/>
        </p:nvSpPr>
        <p:spPr>
          <a:xfrm>
            <a:off x="8600661" y="3876261"/>
            <a:ext cx="3591338" cy="2981737"/>
          </a:xfrm>
          <a:prstGeom prst="rect">
            <a:avLst/>
          </a:prstGeom>
          <a:solidFill>
            <a:srgbClr val="FEFEF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9B5BDD6-A6F9-74B4-5CBB-1ACE04A00B7A}"/>
              </a:ext>
            </a:extLst>
          </p:cNvPr>
          <p:cNvSpPr txBox="1"/>
          <p:nvPr/>
        </p:nvSpPr>
        <p:spPr>
          <a:xfrm>
            <a:off x="7381460" y="2200726"/>
            <a:ext cx="1663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#000000</a:t>
            </a:r>
            <a:endParaRPr lang="en-CA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AA60A2-3C38-9388-ED9C-9A7E08FA9924}"/>
              </a:ext>
            </a:extLst>
          </p:cNvPr>
          <p:cNvSpPr txBox="1"/>
          <p:nvPr/>
        </p:nvSpPr>
        <p:spPr>
          <a:xfrm>
            <a:off x="7845286" y="2810326"/>
            <a:ext cx="1663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#2C2E30</a:t>
            </a:r>
            <a:endParaRPr lang="en-CA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8EB92B6-62E5-F9C9-04EA-843A98764C2D}"/>
              </a:ext>
            </a:extLst>
          </p:cNvPr>
          <p:cNvSpPr txBox="1"/>
          <p:nvPr/>
        </p:nvSpPr>
        <p:spPr>
          <a:xfrm>
            <a:off x="8565912" y="3411400"/>
            <a:ext cx="1663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#EE0613</a:t>
            </a:r>
            <a:endParaRPr lang="en-CA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EB44DDB-F82F-94EA-5D7D-379C1A057DCF}"/>
              </a:ext>
            </a:extLst>
          </p:cNvPr>
          <p:cNvSpPr txBox="1"/>
          <p:nvPr/>
        </p:nvSpPr>
        <p:spPr>
          <a:xfrm>
            <a:off x="8975034" y="3967991"/>
            <a:ext cx="1663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#FEFEFE</a:t>
            </a:r>
            <a:endParaRPr lang="en-CA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71820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651236-EFD6-CA2B-8939-D9C5D64E24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6D2BFB-E598-C2BA-1061-28C4B468E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TYPOGRAPHIE</a:t>
            </a:r>
            <a:endParaRPr lang="en-CA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70A13B-0E47-3B42-A076-3FDC89BAA5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183" y="1254738"/>
            <a:ext cx="4648200" cy="46482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33763D5-0021-39DD-1117-38F86390E01F}"/>
              </a:ext>
            </a:extLst>
          </p:cNvPr>
          <p:cNvSpPr txBox="1"/>
          <p:nvPr/>
        </p:nvSpPr>
        <p:spPr>
          <a:xfrm>
            <a:off x="2189922" y="5711687"/>
            <a:ext cx="2481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Gotham pour le logo</a:t>
            </a:r>
            <a:endParaRPr lang="en-CA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E9F63F4-2E9A-4A44-4847-026584984F12}"/>
              </a:ext>
            </a:extLst>
          </p:cNvPr>
          <p:cNvCxnSpPr/>
          <p:nvPr/>
        </p:nvCxnSpPr>
        <p:spPr>
          <a:xfrm flipV="1">
            <a:off x="3253409" y="4770783"/>
            <a:ext cx="0" cy="9409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5E24AF7-B600-66C5-255A-AC841C38EB2A}"/>
              </a:ext>
            </a:extLst>
          </p:cNvPr>
          <p:cNvSpPr txBox="1"/>
          <p:nvPr/>
        </p:nvSpPr>
        <p:spPr>
          <a:xfrm>
            <a:off x="6811619" y="1027906"/>
            <a:ext cx="48105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rgbClr val="EC222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ARIAL</a:t>
            </a:r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 pour les communications</a:t>
            </a:r>
            <a:endParaRPr lang="en-CA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762B8DD-348C-56E8-9226-EFE589FF899F}"/>
              </a:ext>
            </a:extLst>
          </p:cNvPr>
          <p:cNvSpPr txBox="1"/>
          <p:nvPr/>
        </p:nvSpPr>
        <p:spPr>
          <a:xfrm>
            <a:off x="6811619" y="1498358"/>
            <a:ext cx="4890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aAbBcCdmMnNoOpPxXyYzZ1234567890</a:t>
            </a:r>
            <a:endParaRPr lang="en-CA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BBBF770-0059-5867-FF3E-75D1A8E19B24}"/>
              </a:ext>
            </a:extLst>
          </p:cNvPr>
          <p:cNvSpPr txBox="1"/>
          <p:nvPr/>
        </p:nvSpPr>
        <p:spPr>
          <a:xfrm>
            <a:off x="6811619" y="1784144"/>
            <a:ext cx="4890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aAbBcCdmMnNoOpPxXyYzZ1234567890</a:t>
            </a:r>
            <a:endParaRPr lang="en-CA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51B1B18-4729-D2D7-0700-20F4D7C44D7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363"/>
          <a:stretch>
            <a:fillRect/>
          </a:stretch>
        </p:blipFill>
        <p:spPr>
          <a:xfrm>
            <a:off x="6176690" y="3215882"/>
            <a:ext cx="2882988" cy="355138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E989C7A-B406-5AA6-3FB3-693DCF0FA1DB}"/>
              </a:ext>
            </a:extLst>
          </p:cNvPr>
          <p:cNvSpPr txBox="1"/>
          <p:nvPr/>
        </p:nvSpPr>
        <p:spPr>
          <a:xfrm>
            <a:off x="6096000" y="2753094"/>
            <a:ext cx="2481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EXPO DRONE</a:t>
            </a:r>
            <a:endParaRPr lang="en-CA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18CE4273-B90C-6FFA-77DD-DE7B48D0285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5286"/>
          <a:stretch>
            <a:fillRect/>
          </a:stretch>
        </p:blipFill>
        <p:spPr>
          <a:xfrm>
            <a:off x="9059678" y="3286538"/>
            <a:ext cx="3046621" cy="348072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4814FE17-60BB-2116-8DDD-CE7C2D51883B}"/>
              </a:ext>
            </a:extLst>
          </p:cNvPr>
          <p:cNvSpPr txBox="1"/>
          <p:nvPr/>
        </p:nvSpPr>
        <p:spPr>
          <a:xfrm>
            <a:off x="9140689" y="2753094"/>
            <a:ext cx="2481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CANADA</a:t>
            </a:r>
            <a:endParaRPr lang="en-CA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24876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90A039-BABE-C10F-58A2-4A23A90C44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2EFA6-D3BC-37E4-1345-84779D387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ÉLÉMENTS GRAPHIQUES</a:t>
            </a:r>
            <a:endParaRPr lang="en-CA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4E4BA82-FE04-DB70-9BD5-5919E151C1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828" y="2124363"/>
            <a:ext cx="6089073" cy="405938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2F9F201-56EB-E93F-C726-256D68CF27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4491" y="2304473"/>
            <a:ext cx="5548745" cy="3699163"/>
          </a:xfrm>
          <a:prstGeom prst="rect">
            <a:avLst/>
          </a:prstGeom>
        </p:spPr>
      </p:pic>
      <p:sp>
        <p:nvSpPr>
          <p:cNvPr id="20" name="Title 1">
            <a:extLst>
              <a:ext uri="{FF2B5EF4-FFF2-40B4-BE49-F238E27FC236}">
                <a16:creationId xmlns:a16="http://schemas.microsoft.com/office/drawing/2014/main" id="{DA867A5C-F7B4-A7FA-FDF0-84A3F7F42E50}"/>
              </a:ext>
            </a:extLst>
          </p:cNvPr>
          <p:cNvSpPr txBox="1">
            <a:spLocks/>
          </p:cNvSpPr>
          <p:nvPr/>
        </p:nvSpPr>
        <p:spPr>
          <a:xfrm>
            <a:off x="838200" y="1208016"/>
            <a:ext cx="10515600" cy="6995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>
                <a:latin typeface="Arial" panose="020B0604020202020204" pitchFamily="34" charset="0"/>
                <a:cs typeface="Arial" panose="020B0604020202020204" pitchFamily="34" charset="0"/>
              </a:rPr>
              <a:t>Une multitude de possibilités</a:t>
            </a:r>
            <a:endParaRPr lang="en-CA" sz="20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75723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FA6147-5CE0-50E3-749E-F5EB8CAFCD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E559A4-7AF8-688A-6FCC-552110E1C5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Réseaux Sociaux</a:t>
            </a:r>
            <a:endParaRPr lang="en-CA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8FF7CEE8-968A-9818-D463-5BF3D0A207F5}"/>
              </a:ext>
            </a:extLst>
          </p:cNvPr>
          <p:cNvSpPr/>
          <p:nvPr/>
        </p:nvSpPr>
        <p:spPr>
          <a:xfrm>
            <a:off x="302279" y="2413874"/>
            <a:ext cx="2597426" cy="259742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520570E-7733-F25C-51CD-2C85A1BA2DA8}"/>
              </a:ext>
            </a:extLst>
          </p:cNvPr>
          <p:cNvSpPr/>
          <p:nvPr/>
        </p:nvSpPr>
        <p:spPr>
          <a:xfrm>
            <a:off x="3303896" y="2466883"/>
            <a:ext cx="2597426" cy="259742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1B747D2-4F14-FE74-55F1-000FB41E81FF}"/>
              </a:ext>
            </a:extLst>
          </p:cNvPr>
          <p:cNvSpPr/>
          <p:nvPr/>
        </p:nvSpPr>
        <p:spPr>
          <a:xfrm>
            <a:off x="6305513" y="2519892"/>
            <a:ext cx="2597426" cy="259742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7F75DCC-344D-CE25-C012-D511111A93A3}"/>
              </a:ext>
            </a:extLst>
          </p:cNvPr>
          <p:cNvSpPr/>
          <p:nvPr/>
        </p:nvSpPr>
        <p:spPr>
          <a:xfrm>
            <a:off x="9307130" y="2572901"/>
            <a:ext cx="2597426" cy="259742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AA89A95-C660-AE68-7938-A055667D1E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052" y="2559647"/>
            <a:ext cx="2305879" cy="230587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872AF05-CB96-A845-E102-985CC5D956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7063" y="2683059"/>
            <a:ext cx="2271092" cy="227109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38B8766-252F-9A7E-CE0E-61E6ADC278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1199" y="2739795"/>
            <a:ext cx="2429288" cy="242928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7400B55-6D72-B800-7604-540C6ECE12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9582" y="2656970"/>
            <a:ext cx="2429288" cy="2429288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4E1C62BA-0AE6-3534-4BD5-8184DD1DA4C0}"/>
              </a:ext>
            </a:extLst>
          </p:cNvPr>
          <p:cNvSpPr txBox="1">
            <a:spLocks/>
          </p:cNvSpPr>
          <p:nvPr/>
        </p:nvSpPr>
        <p:spPr>
          <a:xfrm>
            <a:off x="838200" y="1208016"/>
            <a:ext cx="10515600" cy="6995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>
                <a:latin typeface="Arial" panose="020B0604020202020204" pitchFamily="34" charset="0"/>
                <a:cs typeface="Arial" panose="020B0604020202020204" pitchFamily="34" charset="0"/>
              </a:rPr>
              <a:t>Avatars</a:t>
            </a:r>
            <a:endParaRPr lang="en-CA" sz="20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92702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676E52-2CBD-791E-B431-B3B9331177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E660D4-5668-4054-1544-8D8A2BF17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Réseaux Sociaux</a:t>
            </a:r>
            <a:endParaRPr lang="en-CA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B2DFC389-A5BA-6894-5552-4F2B3C1897B8}"/>
              </a:ext>
            </a:extLst>
          </p:cNvPr>
          <p:cNvSpPr txBox="1">
            <a:spLocks/>
          </p:cNvSpPr>
          <p:nvPr/>
        </p:nvSpPr>
        <p:spPr>
          <a:xfrm>
            <a:off x="838200" y="1208016"/>
            <a:ext cx="10515600" cy="6995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>
                <a:latin typeface="Arial" panose="020B0604020202020204" pitchFamily="34" charset="0"/>
                <a:cs typeface="Arial" panose="020B0604020202020204" pitchFamily="34" charset="0"/>
              </a:rPr>
              <a:t>Cover</a:t>
            </a:r>
            <a:endParaRPr lang="en-CA" sz="20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7477741-68A2-782C-16A1-433D852CF2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6398" y="1557770"/>
            <a:ext cx="6381466" cy="24280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0E7858D-09D4-1A85-5912-D3B6A0A8F9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6398" y="4152991"/>
            <a:ext cx="6381466" cy="2428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700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9939B58CA679142BBF7A889072184CD" ma:contentTypeVersion="18" ma:contentTypeDescription="Crée un document." ma:contentTypeScope="" ma:versionID="07e5ae18492ee6007053726c15b4cc13">
  <xsd:schema xmlns:xsd="http://www.w3.org/2001/XMLSchema" xmlns:xs="http://www.w3.org/2001/XMLSchema" xmlns:p="http://schemas.microsoft.com/office/2006/metadata/properties" xmlns:ns2="f1b6be1b-cad3-426f-9134-03f958e05025" xmlns:ns3="4bec089f-37d8-4d29-90c7-8e9115ad3999" targetNamespace="http://schemas.microsoft.com/office/2006/metadata/properties" ma:root="true" ma:fieldsID="b5f224ce5e37ccc29b454adeacb522aa" ns2:_="" ns3:_="">
    <xsd:import namespace="f1b6be1b-cad3-426f-9134-03f958e05025"/>
    <xsd:import namespace="4bec089f-37d8-4d29-90c7-8e9115ad399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1b6be1b-cad3-426f-9134-03f958e0502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Balises d’images" ma:readOnly="false" ma:fieldId="{5cf76f15-5ced-4ddc-b409-7134ff3c332f}" ma:taxonomyMulti="true" ma:sspId="4924ed35-86df-4e68-8abc-ec3186072b8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bec089f-37d8-4d29-90c7-8e9115ad3999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Partagé avec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Partagé avec dé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b6ea302b-b360-4ae5-bf2c-f46c89ee9e47}" ma:internalName="TaxCatchAll" ma:showField="CatchAllData" ma:web="4bec089f-37d8-4d29-90c7-8e9115ad399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4bec089f-37d8-4d29-90c7-8e9115ad3999" xsi:nil="true"/>
    <lcf76f155ced4ddcb4097134ff3c332f xmlns="f1b6be1b-cad3-426f-9134-03f958e05025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EF0C0D12-27CC-4FF0-995B-0A85C24101FE}"/>
</file>

<file path=customXml/itemProps2.xml><?xml version="1.0" encoding="utf-8"?>
<ds:datastoreItem xmlns:ds="http://schemas.openxmlformats.org/officeDocument/2006/customXml" ds:itemID="{32BC3B8D-7F4F-483F-A642-7A3EADA91332}"/>
</file>

<file path=customXml/itemProps3.xml><?xml version="1.0" encoding="utf-8"?>
<ds:datastoreItem xmlns:ds="http://schemas.openxmlformats.org/officeDocument/2006/customXml" ds:itemID="{7B1C6856-9B59-435F-8180-F3ACB8C79FAD}"/>
</file>

<file path=docProps/app.xml><?xml version="1.0" encoding="utf-8"?>
<Properties xmlns="http://schemas.openxmlformats.org/officeDocument/2006/extended-properties" xmlns:vt="http://schemas.openxmlformats.org/officeDocument/2006/docPropsVTypes">
  <TotalTime>51</TotalTime>
  <Words>150</Words>
  <Application>Microsoft Office PowerPoint</Application>
  <PresentationFormat>Widescreen</PresentationFormat>
  <Paragraphs>26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Aptos</vt:lpstr>
      <vt:lpstr>Aptos Display</vt:lpstr>
      <vt:lpstr>Arial</vt:lpstr>
      <vt:lpstr>Office Theme</vt:lpstr>
      <vt:lpstr>Expo Drone Canada</vt:lpstr>
      <vt:lpstr>LOGO</vt:lpstr>
      <vt:lpstr>LOGO</vt:lpstr>
      <vt:lpstr>CODE DE COULEURS</vt:lpstr>
      <vt:lpstr>TYPOGRAPHIE</vt:lpstr>
      <vt:lpstr>ÉLÉMENTS GRAPHIQUES</vt:lpstr>
      <vt:lpstr>Réseaux Sociaux</vt:lpstr>
      <vt:lpstr>Réseaux Sociaux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Felix Brault</dc:creator>
  <cp:lastModifiedBy>Felix Brault</cp:lastModifiedBy>
  <cp:revision>1</cp:revision>
  <dcterms:created xsi:type="dcterms:W3CDTF">2025-12-30T18:58:57Z</dcterms:created>
  <dcterms:modified xsi:type="dcterms:W3CDTF">2025-12-30T19:50:14Z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0x010100A9939B58CA679142BBF7A889072184CD</vt:lpwstr>
  </property>
</Properties>
</file>